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  <Relationship Id='rId30' Target='slides/slide25.xml' Type='http://schemas.openxmlformats.org/officeDocument/2006/relationships/slide' />
  <Relationship Id='rId31' Target='slides/slide26.xml' Type='http://schemas.openxmlformats.org/officeDocument/2006/relationships/slide' />
  <Relationship Id='rId32' Target='slides/slide27.xml' Type='http://schemas.openxmlformats.org/officeDocument/2006/relationships/slide' />
  <Relationship Id='rId33' Target='slides/slide28.xml' Type='http://schemas.openxmlformats.org/officeDocument/2006/relationships/slide' />
  <Relationship Id='rId34' Target='slides/slide29.xml' Type='http://schemas.openxmlformats.org/officeDocument/2006/relationships/slide' />
  <Relationship Id='rId35' Target='slides/slide30.xml' Type='http://schemas.openxmlformats.org/officeDocument/2006/relationships/slide' />
  <Relationship Id='rId36' Target='slides/slide31.xml' Type='http://schemas.openxmlformats.org/officeDocument/2006/relationships/slide' />
  <Relationship Id='rId37' Target='slides/slide32.xml' Type='http://schemas.openxmlformats.org/officeDocument/2006/relationships/slide' />
  <Relationship Id='rId38' Target='slides/slide3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2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0' Target='../media/image24.png' Type='http://schemas.openxmlformats.org/officeDocument/2006/relationships/image' />
</Relationships>

</file>

<file path=ppt/slides/_rels/slide2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1' Target='../media/image25.png' Type='http://schemas.openxmlformats.org/officeDocument/2006/relationships/image' />
</Relationships>

</file>

<file path=ppt/slides/_rels/slide2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2' Target='../media/image26.png' Type='http://schemas.openxmlformats.org/officeDocument/2006/relationships/image' />
</Relationships>

</file>

<file path=ppt/slides/_rels/slide2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3' Target='../media/image27.png' Type='http://schemas.openxmlformats.org/officeDocument/2006/relationships/image' />
</Relationships>

</file>

<file path=ppt/slides/_rels/slide2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4' Target='../media/image28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3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5' Target='../media/image29.png' Type='http://schemas.openxmlformats.org/officeDocument/2006/relationships/image' />
</Relationships>

</file>

<file path=ppt/slides/_rels/slide3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6' Target='../media/image30.png' Type='http://schemas.openxmlformats.org/officeDocument/2006/relationships/image' />
</Relationships>

</file>

<file path=ppt/slides/_rels/slide3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7' Target='../media/image31.png' Type='http://schemas.openxmlformats.org/officeDocument/2006/relationships/image' />
</Relationships>

</file>

<file path=ppt/slides/_rels/slide3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8' Target='../media/image3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7060F4E9-AABC-4D55-9F77-293BC4E39FC1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Final Graphs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B45B9FA-32A9-4991-97E2-952199F6A7F3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5/15/2019 11:57:26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33DB3230-29EF-4CE8-AB5D-E3DB032C56E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2043112"/>
            <a:ext cx="154305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B97E6F15-0234-4A28-839D-82B90871696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5" y="719137"/>
            <a:ext cx="954405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>
            <a:extLst>
              <a:ext uri="{FF2B5EF4-FFF2-40B4-BE49-F238E27FC236}">
                <a16:creationId xmlns:a16="http://schemas.microsoft.com/office/drawing/2014/main" id="{6BCD2AD8-8427-4BEA-97F1-6DE33367B1F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087" y="719137"/>
            <a:ext cx="7743825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>
            <a:extLst>
              <a:ext uri="{FF2B5EF4-FFF2-40B4-BE49-F238E27FC236}">
                <a16:creationId xmlns:a16="http://schemas.microsoft.com/office/drawing/2014/main" id="{AAAC1417-5D7B-4EB0-9226-A7C8A3E32F9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719137"/>
            <a:ext cx="792480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>
            <a:extLst>
              <a:ext uri="{FF2B5EF4-FFF2-40B4-BE49-F238E27FC236}">
                <a16:creationId xmlns:a16="http://schemas.microsoft.com/office/drawing/2014/main" id="{7167BE29-3D96-4952-9D38-ABDAFA7FA7C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>
            <a:extLst>
              <a:ext uri="{FF2B5EF4-FFF2-40B4-BE49-F238E27FC236}">
                <a16:creationId xmlns:a16="http://schemas.microsoft.com/office/drawing/2014/main" id="{18EF8A3A-653C-4549-A47C-2DEB81D904C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>
            <a:extLst>
              <a:ext uri="{FF2B5EF4-FFF2-40B4-BE49-F238E27FC236}">
                <a16:creationId xmlns:a16="http://schemas.microsoft.com/office/drawing/2014/main" id="{423A465E-1C3B-404C-8495-E6ADF7FAA80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>
            <a:extLst>
              <a:ext uri="{FF2B5EF4-FFF2-40B4-BE49-F238E27FC236}">
                <a16:creationId xmlns:a16="http://schemas.microsoft.com/office/drawing/2014/main" id="{59DFC968-A36F-4454-BE1D-88145595636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>
            <a:extLst>
              <a:ext uri="{FF2B5EF4-FFF2-40B4-BE49-F238E27FC236}">
                <a16:creationId xmlns:a16="http://schemas.microsoft.com/office/drawing/2014/main" id="{6CDB227D-F5CA-48BD-B4D0-DA4581240E5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583" y="0"/>
            <a:ext cx="7450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>
            <a:extLst>
              <a:ext uri="{FF2B5EF4-FFF2-40B4-BE49-F238E27FC236}">
                <a16:creationId xmlns:a16="http://schemas.microsoft.com/office/drawing/2014/main" id="{F2E029BC-D5E1-4C0D-963B-4A9CC8858893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A90ED4C9-F6AC-4CBA-B48D-91227C1008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225" y="1614487"/>
            <a:ext cx="173355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>
            <a:extLst>
              <a:ext uri="{FF2B5EF4-FFF2-40B4-BE49-F238E27FC236}">
                <a16:creationId xmlns:a16="http://schemas.microsoft.com/office/drawing/2014/main" id="{B20E6CBB-B5C1-4A69-A307-6B788F5E78D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>
            <a:extLst>
              <a:ext uri="{FF2B5EF4-FFF2-40B4-BE49-F238E27FC236}">
                <a16:creationId xmlns:a16="http://schemas.microsoft.com/office/drawing/2014/main" id="{5559882C-F26D-44C3-B2E4-AAA733093CA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>
            <a:extLst>
              <a:ext uri="{FF2B5EF4-FFF2-40B4-BE49-F238E27FC236}">
                <a16:creationId xmlns:a16="http://schemas.microsoft.com/office/drawing/2014/main" id="{DA554B66-EA60-44F2-94C7-BFC11784ECF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lide23">
            <a:extLst>
              <a:ext uri="{FF2B5EF4-FFF2-40B4-BE49-F238E27FC236}">
                <a16:creationId xmlns:a16="http://schemas.microsoft.com/office/drawing/2014/main" id="{240ADC14-F4BD-4ABC-9960-E098DC30EBCB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637" y="0"/>
            <a:ext cx="7834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lide24">
            <a:extLst>
              <a:ext uri="{FF2B5EF4-FFF2-40B4-BE49-F238E27FC236}">
                <a16:creationId xmlns:a16="http://schemas.microsoft.com/office/drawing/2014/main" id="{EB14C819-C934-4826-B6F9-1CE19BEFBF66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642937"/>
            <a:ext cx="88677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lide25">
            <a:extLst>
              <a:ext uri="{FF2B5EF4-FFF2-40B4-BE49-F238E27FC236}">
                <a16:creationId xmlns:a16="http://schemas.microsoft.com/office/drawing/2014/main" id="{13D94989-79C7-4549-A1DC-E635A9C1FE58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642937"/>
            <a:ext cx="88677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lide26">
            <a:extLst>
              <a:ext uri="{FF2B5EF4-FFF2-40B4-BE49-F238E27FC236}">
                <a16:creationId xmlns:a16="http://schemas.microsoft.com/office/drawing/2014/main" id="{831B5A13-3DAD-43D7-967C-44050E8DB92A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642937"/>
            <a:ext cx="88677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lide27">
            <a:extLst>
              <a:ext uri="{FF2B5EF4-FFF2-40B4-BE49-F238E27FC236}">
                <a16:creationId xmlns:a16="http://schemas.microsoft.com/office/drawing/2014/main" id="{76B307D7-6C78-46A5-8BB1-AC8A68832623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642937"/>
            <a:ext cx="88677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lide28">
            <a:extLst>
              <a:ext uri="{FF2B5EF4-FFF2-40B4-BE49-F238E27FC236}">
                <a16:creationId xmlns:a16="http://schemas.microsoft.com/office/drawing/2014/main" id="{60DE1C97-4F6D-4D9E-8302-ABFD876DF341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lide29">
            <a:extLst>
              <a:ext uri="{FF2B5EF4-FFF2-40B4-BE49-F238E27FC236}">
                <a16:creationId xmlns:a16="http://schemas.microsoft.com/office/drawing/2014/main" id="{372F3D19-73AA-4858-B1F2-A85CE42FE638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9DA798FB-BEDC-4694-85BB-2F375F3E1E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225" y="1614487"/>
            <a:ext cx="173355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lide30">
            <a:extLst>
              <a:ext uri="{FF2B5EF4-FFF2-40B4-BE49-F238E27FC236}">
                <a16:creationId xmlns:a16="http://schemas.microsoft.com/office/drawing/2014/main" id="{48552727-2A16-4B1D-BA24-1D7875D08FDE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lide31">
            <a:extLst>
              <a:ext uri="{FF2B5EF4-FFF2-40B4-BE49-F238E27FC236}">
                <a16:creationId xmlns:a16="http://schemas.microsoft.com/office/drawing/2014/main" id="{5DA7F961-3754-4B6E-9C45-0AC6AD802DFB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lide32">
            <a:extLst>
              <a:ext uri="{FF2B5EF4-FFF2-40B4-BE49-F238E27FC236}">
                <a16:creationId xmlns:a16="http://schemas.microsoft.com/office/drawing/2014/main" id="{F1A43401-E71D-4A56-8E9F-DA7BF702EEEF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800100"/>
            <a:ext cx="917257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lide33">
            <a:extLst>
              <a:ext uri="{FF2B5EF4-FFF2-40B4-BE49-F238E27FC236}">
                <a16:creationId xmlns:a16="http://schemas.microsoft.com/office/drawing/2014/main" id="{82BEF734-9325-4240-8FE1-84EF66B1ED8F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637" y="0"/>
            <a:ext cx="7834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6DB9E9BD-0CFE-450F-A4A5-EE1B513E6E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225" y="1614487"/>
            <a:ext cx="173355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B40CDDBA-1FAD-49F8-AA3A-EC488004A4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1400175"/>
            <a:ext cx="154305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6B53B252-03E9-4696-9C74-CD1AE572C49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5" y="719137"/>
            <a:ext cx="954405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721F173E-93B6-4F94-B4B2-E802536B625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2043112"/>
            <a:ext cx="154305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C9090180-E5BB-4E5F-85DA-ED091A6220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1881187"/>
            <a:ext cx="154305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5E02E99F-DDD8-4900-A5D8-232E9D2A694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2043112"/>
            <a:ext cx="154305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0</cp:revision>
  <dcterms:created xsi:type="dcterms:W3CDTF">2018-08-15T22:40:47Z</dcterms:created>
  <dcterms:modified xsi:type="dcterms:W3CDTF">2018-08-15T22:40:47Z</dcterms:modified>
</cp:coreProperties>
</file>

<file path=docProps/thumbnail.jpeg>
</file>